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6942"/>
  </p:normalViewPr>
  <p:slideViewPr>
    <p:cSldViewPr showGuides="1">
      <p:cViewPr>
        <p:scale>
          <a:sx n="116" d="100"/>
          <a:sy n="116" d="100"/>
        </p:scale>
        <p:origin x="2576" y="144"/>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50C1BC0-D37E-224B-AA5F-F3615F856462}"/>
              </a:ext>
            </a:extLst>
          </p:cNvPr>
          <p:cNvPicPr>
            <a:picLocks noChangeAspect="1"/>
          </p:cNvPicPr>
          <p:nvPr/>
        </p:nvPicPr>
        <p:blipFill rotWithShape="1">
          <a:blip r:embed="rId2"/>
          <a:srcRect l="830" t="14563" r="2367" b="9111"/>
          <a:stretch/>
        </p:blipFill>
        <p:spPr>
          <a:xfrm>
            <a:off x="-7912" y="8204840"/>
            <a:ext cx="6311410" cy="1402536"/>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6400800" y="0"/>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要求モデル</a:t>
            </a:r>
          </a:p>
        </p:txBody>
      </p:sp>
      <p:pic>
        <p:nvPicPr>
          <p:cNvPr id="7" name="図 6">
            <a:extLst>
              <a:ext uri="{FF2B5EF4-FFF2-40B4-BE49-F238E27FC236}">
                <a16:creationId xmlns:a16="http://schemas.microsoft.com/office/drawing/2014/main" id="{0253817A-FBF9-D445-A716-7556C85D9D73}"/>
              </a:ext>
            </a:extLst>
          </p:cNvPr>
          <p:cNvPicPr>
            <a:picLocks noChangeAspect="1"/>
          </p:cNvPicPr>
          <p:nvPr/>
        </p:nvPicPr>
        <p:blipFill rotWithShape="1">
          <a:blip r:embed="rId3"/>
          <a:srcRect l="5019" t="4670" r="8618" b="5000"/>
          <a:stretch/>
        </p:blipFill>
        <p:spPr>
          <a:xfrm>
            <a:off x="6303498" y="1416223"/>
            <a:ext cx="6498102" cy="8152599"/>
          </a:xfrm>
          <a:prstGeom prst="rect">
            <a:avLst/>
          </a:prstGeom>
        </p:spPr>
      </p:pic>
      <p:pic>
        <p:nvPicPr>
          <p:cNvPr id="8" name="図 7">
            <a:extLst>
              <a:ext uri="{FF2B5EF4-FFF2-40B4-BE49-F238E27FC236}">
                <a16:creationId xmlns:a16="http://schemas.microsoft.com/office/drawing/2014/main" id="{BA977AE5-84CC-A249-A128-A62FBEEA6557}"/>
              </a:ext>
            </a:extLst>
          </p:cNvPr>
          <p:cNvPicPr>
            <a:picLocks noChangeAspect="1"/>
          </p:cNvPicPr>
          <p:nvPr/>
        </p:nvPicPr>
        <p:blipFill rotWithShape="1">
          <a:blip r:embed="rId4"/>
          <a:srcRect l="2367" t="5653" r="3282" b="2099"/>
          <a:stretch/>
        </p:blipFill>
        <p:spPr>
          <a:xfrm>
            <a:off x="4127" y="192088"/>
            <a:ext cx="6358136" cy="7592725"/>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3"/>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2633</TotalTime>
  <Words>1178</Words>
  <Application>Microsoft Macintosh PowerPoint</Application>
  <PresentationFormat>A3 297x420 mm</PresentationFormat>
  <Paragraphs>261</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331</cp:revision>
  <cp:lastPrinted>2018-04-01T05:10:42Z</cp:lastPrinted>
  <dcterms:created xsi:type="dcterms:W3CDTF">2002-02-28T07:41:56Z</dcterms:created>
  <dcterms:modified xsi:type="dcterms:W3CDTF">2019-08-17T02:26:28Z</dcterms:modified>
</cp:coreProperties>
</file>